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68" r:id="rId4"/>
    <p:sldId id="267" r:id="rId5"/>
    <p:sldId id="256" r:id="rId6"/>
    <p:sldId id="266" r:id="rId7"/>
    <p:sldId id="265" r:id="rId8"/>
    <p:sldId id="264" r:id="rId9"/>
    <p:sldId id="263" r:id="rId10"/>
    <p:sldId id="258" r:id="rId11"/>
    <p:sldId id="262" r:id="rId12"/>
    <p:sldId id="261" r:id="rId13"/>
    <p:sldId id="259" r:id="rId14"/>
    <p:sldId id="26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A7FA-8F35-4DD5-8E02-FF534FE75AC1}" type="datetimeFigureOut">
              <a:rPr lang="en-US" smtClean="0"/>
              <a:t>5/3/2007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C445-8307-4519-9F3B-79E22B06ECA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A7FA-8F35-4DD5-8E02-FF534FE75AC1}" type="datetimeFigureOut">
              <a:rPr lang="en-US" smtClean="0"/>
              <a:t>5/3/2007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C445-8307-4519-9F3B-79E22B06ECA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A7FA-8F35-4DD5-8E02-FF534FE75AC1}" type="datetimeFigureOut">
              <a:rPr lang="en-US" smtClean="0"/>
              <a:t>5/3/2007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C445-8307-4519-9F3B-79E22B06ECA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A7FA-8F35-4DD5-8E02-FF534FE75AC1}" type="datetimeFigureOut">
              <a:rPr lang="en-US" smtClean="0"/>
              <a:t>5/3/2007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C445-8307-4519-9F3B-79E22B06ECA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A7FA-8F35-4DD5-8E02-FF534FE75AC1}" type="datetimeFigureOut">
              <a:rPr lang="en-US" smtClean="0"/>
              <a:t>5/3/2007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C445-8307-4519-9F3B-79E22B06ECA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A7FA-8F35-4DD5-8E02-FF534FE75AC1}" type="datetimeFigureOut">
              <a:rPr lang="en-US" smtClean="0"/>
              <a:t>5/3/2007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C445-8307-4519-9F3B-79E22B06ECA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A7FA-8F35-4DD5-8E02-FF534FE75AC1}" type="datetimeFigureOut">
              <a:rPr lang="en-US" smtClean="0"/>
              <a:t>5/3/2007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C445-8307-4519-9F3B-79E22B06ECA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A7FA-8F35-4DD5-8E02-FF534FE75AC1}" type="datetimeFigureOut">
              <a:rPr lang="en-US" smtClean="0"/>
              <a:t>5/3/2007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C445-8307-4519-9F3B-79E22B06ECA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A7FA-8F35-4DD5-8E02-FF534FE75AC1}" type="datetimeFigureOut">
              <a:rPr lang="en-US" smtClean="0"/>
              <a:t>5/3/2007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C445-8307-4519-9F3B-79E22B06ECA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A7FA-8F35-4DD5-8E02-FF534FE75AC1}" type="datetimeFigureOut">
              <a:rPr lang="en-US" smtClean="0"/>
              <a:t>5/3/2007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C445-8307-4519-9F3B-79E22B06ECA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A7FA-8F35-4DD5-8E02-FF534FE75AC1}" type="datetimeFigureOut">
              <a:rPr lang="en-US" smtClean="0"/>
              <a:t>5/3/2007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C445-8307-4519-9F3B-79E22B06ECA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6A7FA-8F35-4DD5-8E02-FF534FE75AC1}" type="datetimeFigureOut">
              <a:rPr lang="en-US" smtClean="0"/>
              <a:t>5/3/2007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DC445-8307-4519-9F3B-79E22B06ECA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1"/>
            <a:ext cx="8858312" cy="65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391" y="71414"/>
            <a:ext cx="8396410" cy="650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572560" cy="661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4857"/>
            <a:ext cx="8429683" cy="649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215370" cy="634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3489"/>
            <a:ext cx="8286808" cy="636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219" y="214290"/>
            <a:ext cx="8383689" cy="650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215370" cy="633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0"/>
            <a:ext cx="8596201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429684" cy="65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429684" cy="650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1531"/>
            <a:ext cx="8286808" cy="642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01122" cy="6560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21551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Meridio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paulmo</dc:creator>
  <cp:lastModifiedBy>paulmo</cp:lastModifiedBy>
  <cp:revision>1</cp:revision>
  <dcterms:created xsi:type="dcterms:W3CDTF">2007-05-03T16:23:23Z</dcterms:created>
  <dcterms:modified xsi:type="dcterms:W3CDTF">2007-05-03T16:33:06Z</dcterms:modified>
</cp:coreProperties>
</file>